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59" r:id="rId3"/>
    <p:sldId id="350" r:id="rId4"/>
    <p:sldId id="361" r:id="rId5"/>
    <p:sldId id="362" r:id="rId6"/>
    <p:sldId id="363" r:id="rId7"/>
    <p:sldId id="364" r:id="rId8"/>
    <p:sldId id="365" r:id="rId9"/>
    <p:sldId id="373" r:id="rId10"/>
    <p:sldId id="366" r:id="rId11"/>
    <p:sldId id="377" r:id="rId12"/>
    <p:sldId id="378" r:id="rId13"/>
    <p:sldId id="367" r:id="rId14"/>
    <p:sldId id="370" r:id="rId15"/>
    <p:sldId id="380" r:id="rId16"/>
    <p:sldId id="374" r:id="rId17"/>
    <p:sldId id="375" r:id="rId18"/>
    <p:sldId id="376" r:id="rId19"/>
    <p:sldId id="368" r:id="rId20"/>
    <p:sldId id="371" r:id="rId21"/>
    <p:sldId id="369" r:id="rId22"/>
    <p:sldId id="381" r:id="rId23"/>
    <p:sldId id="382" r:id="rId24"/>
    <p:sldId id="383" r:id="rId25"/>
    <p:sldId id="379" r:id="rId26"/>
    <p:sldId id="386" r:id="rId27"/>
    <p:sldId id="385" r:id="rId28"/>
    <p:sldId id="384" r:id="rId2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s Henrique de Araújo" userId="07145894c61b7565" providerId="LiveId" clId="{3B2C3853-6519-43C8-B377-824F64906A4E}"/>
    <pc:docChg chg="addSld modSld">
      <pc:chgData name="Marcos Henrique de Araújo" userId="07145894c61b7565" providerId="LiveId" clId="{3B2C3853-6519-43C8-B377-824F64906A4E}" dt="2022-06-01T12:19:23.178" v="294" actId="20577"/>
      <pc:docMkLst>
        <pc:docMk/>
      </pc:docMkLst>
      <pc:sldChg chg="modSp mod">
        <pc:chgData name="Marcos Henrique de Araújo" userId="07145894c61b7565" providerId="LiveId" clId="{3B2C3853-6519-43C8-B377-824F64906A4E}" dt="2022-06-01T12:19:23.178" v="294" actId="20577"/>
        <pc:sldMkLst>
          <pc:docMk/>
          <pc:sldMk cId="8840201" sldId="361"/>
        </pc:sldMkLst>
        <pc:spChg chg="mod">
          <ac:chgData name="Marcos Henrique de Araújo" userId="07145894c61b7565" providerId="LiveId" clId="{3B2C3853-6519-43C8-B377-824F64906A4E}" dt="2022-06-01T12:19:23.178" v="294" actId="20577"/>
          <ac:spMkLst>
            <pc:docMk/>
            <pc:sldMk cId="8840201" sldId="361"/>
            <ac:spMk id="2" creationId="{4775B5C6-B1F5-4252-A335-9D584ED22822}"/>
          </ac:spMkLst>
        </pc:spChg>
      </pc:sldChg>
      <pc:sldChg chg="modSp add mod">
        <pc:chgData name="Marcos Henrique de Araújo" userId="07145894c61b7565" providerId="LiveId" clId="{3B2C3853-6519-43C8-B377-824F64906A4E}" dt="2022-06-01T12:17:03.388" v="291" actId="20577"/>
        <pc:sldMkLst>
          <pc:docMk/>
          <pc:sldMk cId="1460567939" sldId="386"/>
        </pc:sldMkLst>
        <pc:spChg chg="mod">
          <ac:chgData name="Marcos Henrique de Araújo" userId="07145894c61b7565" providerId="LiveId" clId="{3B2C3853-6519-43C8-B377-824F64906A4E}" dt="2022-06-01T12:17:03.388" v="291" actId="20577"/>
          <ac:spMkLst>
            <pc:docMk/>
            <pc:sldMk cId="1460567939" sldId="386"/>
            <ac:spMk id="2" creationId="{4775B5C6-B1F5-4252-A335-9D584ED228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1E6D3-5022-AB4D-B463-8988D5057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7700BE-6FEF-1958-CEED-AF613EA27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CD54C8-4A30-24FC-A0C5-C8E9C734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FB311E-6D91-EB77-390C-7BAFAE5D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1A90E5-8EA7-B972-26FF-71D194EB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27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AB806-024A-2D12-1D0F-754F6270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5F65E04-4072-0F46-2578-177AAF397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524095-C7ED-AE8A-3764-548F1864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56516F-13B0-E466-5637-DAB959EF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8FBC54-8504-B57D-DCB8-F0CE18691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29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1523FA-5534-95E6-0139-C680790FC9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22FEF3-C223-A888-560C-9E4A6C8BB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DEC23E-5403-F6BB-7F3C-36452488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5F79CA-0DDE-D86E-AE8A-F77FD175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4DAE68-4157-8D4E-FE35-1A658BB4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251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D4172-8558-3AA2-E4C9-D41B5D3D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7F1EA1-DEC5-E455-F8CD-4FCF3E9F9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6B36AF-320D-E413-4985-FE5206AA3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18B945-EEED-E3CF-4F83-75A3CE9A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21CD4E-724C-04E6-2270-DE32DBF6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86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D9B0A-3B71-D980-3A10-7CEB2F2E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5D5235-884F-2448-5CC3-912E3505C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853C1B-95F9-124C-F1DA-9D7D056B4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762AA6-847A-27A9-8CBE-79F084398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88DAC-E6C6-AF01-F1F3-1AF61BC9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14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75567-94A5-FF4A-3E90-6935832C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74CC1E-E743-8A2E-DBB0-270972B7C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4154F1-9283-625F-F500-4A6D458A5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596619-808F-5ABE-6590-40D7778E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B35202-A1AC-B510-28E5-EC42F661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4DFA22-8CA3-072C-3214-BDEE3F43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5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A64A3-F19A-BEE5-4880-E8D334C7C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7DD9454-D73C-0A91-29DF-4AD7C5BA2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71D647-7294-6C9C-F1B7-B9E129660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CC8A6F-441C-5B05-25A0-D48230525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6FEE6B7-D654-4045-9BA1-37F1AD7B1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80561DB-4860-676C-147C-70A3B63A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4BED1A3-3521-0E9E-5BAC-A112440B1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24D6CEC-5566-3676-2053-1607B9B6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13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7F17C1-460C-32B8-A1DB-41ABCEAE2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3A19D3E-8E74-4476-1FDC-69341517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F530F9-BBDD-DAEE-1B8E-9AB0623F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1CC3CBA-9D55-3B20-77B2-1546E5D21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2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D621055-114F-FE0F-A83D-C93D1DC89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E40576-CD6C-A673-5531-2FA30C823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55E636-21A8-024E-281A-49813600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81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36372-2FAD-18CA-C400-684FFF45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F4B48A-C49F-034D-7269-A4DE4765F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C18E701-E27D-D484-B3EA-7B6D347AC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C93F40-7A51-EF2D-10B2-25D3FEA5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F6B5BE-2FA2-5758-4105-A3E8311B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AA77F9-7671-0406-8AFD-59A68655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25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B9A20-2DEE-8F2C-6F63-0B37A714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72B1434-FF19-70E1-C5D8-8834154AB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0695B7D-537F-1FCB-7DC2-2B45C9926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24E756-69D2-E76A-70F1-5E0C0E5C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48513A-4F3F-0727-A758-34FD316F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0222B6-DA65-88BF-0D44-FC7D1C0A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01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8B4B6A1-C3A3-77EB-344D-47A0504D9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0AFA47-DFDB-F1F2-7135-795431304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F8CF9B-50DD-2F90-624E-485D03EF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A24E-A43A-416D-AD3B-9F770C04F175}" type="datetimeFigureOut">
              <a:rPr lang="pt-BR" smtClean="0"/>
              <a:t>01/06/2022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265FCE-95B2-402A-3CC1-038671649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293CCF-2626-725F-9E7E-D42889067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23D1D-3764-4010-9D9D-02BF59BBC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84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252" y="1122363"/>
            <a:ext cx="6084157" cy="5421050"/>
          </a:xfrm>
        </p:spPr>
        <p:txBody>
          <a:bodyPr>
            <a:noAutofit/>
          </a:bodyPr>
          <a:lstStyle/>
          <a:p>
            <a:r>
              <a:rPr lang="pt-BR" sz="4800" b="1" dirty="0"/>
              <a:t>MAIS IMPORTANTE QUE ORAR </a:t>
            </a:r>
            <a:br>
              <a:rPr lang="pt-BR" sz="4800" b="1" dirty="0"/>
            </a:br>
            <a:r>
              <a:rPr lang="pt-BR" sz="4800" b="1" dirty="0"/>
              <a:t>É </a:t>
            </a:r>
            <a:br>
              <a:rPr lang="pt-BR" sz="4800" b="1" dirty="0"/>
            </a:br>
            <a:r>
              <a:rPr lang="pt-BR" sz="4800" b="1" dirty="0"/>
              <a:t>SABER A QUEM DIRIGIMOS </a:t>
            </a:r>
            <a:br>
              <a:rPr lang="pt-BR" sz="4800" b="1" dirty="0"/>
            </a:br>
            <a:r>
              <a:rPr lang="pt-BR" sz="4800" b="1" dirty="0"/>
              <a:t>NOSSAS ORAÇÕES</a:t>
            </a:r>
            <a:br>
              <a:rPr lang="pt-BR" sz="4800" b="1" dirty="0"/>
            </a:br>
            <a:r>
              <a:rPr lang="pt-BR" sz="4800" b="1" dirty="0"/>
              <a:t>TIMOTHY KELLER</a:t>
            </a:r>
            <a:br>
              <a:rPr lang="pt-BR" sz="4800" dirty="0"/>
            </a:br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95943"/>
            <a:ext cx="5849373" cy="611833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7497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Fidelidade e bondade andam juntas:</a:t>
            </a:r>
            <a:br>
              <a:rPr lang="pt-BR" sz="2800" dirty="0"/>
            </a:br>
            <a:r>
              <a:rPr lang="pt-BR" sz="2800" dirty="0"/>
              <a:t>A tua benignidade, SENHOR, chega até aos céus, até às nuvens, a tua fidelidade – </a:t>
            </a:r>
            <a:r>
              <a:rPr lang="pt-BR" sz="2800" dirty="0" err="1"/>
              <a:t>Sl</a:t>
            </a:r>
            <a:r>
              <a:rPr lang="pt-BR" sz="2800" dirty="0"/>
              <a:t> 36.5</a:t>
            </a:r>
            <a:br>
              <a:rPr lang="pt-BR" sz="2800" dirty="0"/>
            </a:br>
            <a:r>
              <a:rPr lang="pt-BR" sz="2800" dirty="0"/>
              <a:t>... porque eu, o SENHOR, teu Deus, sou Deus zeloso, que visito a iniquidade dos pais nos filhos até a terceira e quarta geração daqueles que me aborrecem, </a:t>
            </a:r>
            <a:br>
              <a:rPr lang="pt-BR" sz="2800" dirty="0"/>
            </a:br>
            <a:r>
              <a:rPr lang="pt-BR" sz="2800" dirty="0"/>
              <a:t>e faço misericórdia até mil gerações daqueles que me amam e guardam os meus mandamentos – </a:t>
            </a:r>
            <a:r>
              <a:rPr lang="pt-BR" sz="2800" dirty="0" err="1"/>
              <a:t>Dt</a:t>
            </a:r>
            <a:r>
              <a:rPr lang="pt-BR" sz="2800" dirty="0"/>
              <a:t> 5.9 e 10</a:t>
            </a: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3579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r>
              <a:rPr lang="pt-BR" sz="2800" dirty="0"/>
              <a:t>E, passando o SENHOR por diante dele, clamou: SENHOR, SENHOR Deus compassivo, clemente e </a:t>
            </a:r>
            <a:r>
              <a:rPr lang="pt-BR" sz="2800" dirty="0" err="1"/>
              <a:t>longânimo</a:t>
            </a:r>
            <a:r>
              <a:rPr lang="pt-BR" sz="2800" dirty="0"/>
              <a:t> e grande em misericórdia e fidelidade; </a:t>
            </a:r>
            <a:br>
              <a:rPr lang="pt-BR" sz="2800" dirty="0"/>
            </a:br>
            <a:r>
              <a:rPr lang="pt-BR" sz="2800" dirty="0"/>
              <a:t>que guarda a misericórdia em mil gerações, que perdoa a iniquidade, a transgressão e o pecado, ainda que não inocenta o culpado, e visita a iniquidade dos pais nos filhos e nos filhos dos filhos, até à terceira e quarta geração! - </a:t>
            </a:r>
            <a:r>
              <a:rPr lang="pt-BR" sz="2800" dirty="0" err="1"/>
              <a:t>Êx</a:t>
            </a:r>
            <a:r>
              <a:rPr lang="pt-BR" sz="2800" dirty="0"/>
              <a:t> 34.6 e 7</a:t>
            </a: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13858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r>
              <a:rPr lang="pt-BR" sz="2800" dirty="0"/>
              <a:t>Clamarei ao Deus Altíssimo, ao Deus que por mim tudo executa. </a:t>
            </a:r>
            <a:br>
              <a:rPr lang="pt-BR" sz="2800" dirty="0"/>
            </a:br>
            <a:r>
              <a:rPr lang="pt-BR" sz="2800" dirty="0"/>
              <a:t>Ele dos céus me envia o seu auxílio e me livra; cobre de vergonha os que me ferem. Envia a sua misericórdia e a sua fidelidade. [...] Pois a tua misericórdia se eleva até aos céus, e a tua fidelidade, até às nuvens – </a:t>
            </a:r>
            <a:r>
              <a:rPr lang="pt-BR" sz="2800" dirty="0" err="1"/>
              <a:t>Sl</a:t>
            </a:r>
            <a:r>
              <a:rPr lang="pt-BR" sz="2800" dirty="0"/>
              <a:t> 57.2, 3 e 10</a:t>
            </a:r>
            <a:br>
              <a:rPr lang="pt-BR" sz="2800" dirty="0"/>
            </a:br>
            <a:r>
              <a:rPr lang="pt-BR" sz="2800" dirty="0"/>
              <a:t>Lembrou-se da sua misericórdia e da sua fidelidade para com a casa de Israel; todos os confins da terra viram a salvação do nosso Deus – </a:t>
            </a:r>
            <a:r>
              <a:rPr lang="pt-BR" sz="2800" dirty="0" err="1"/>
              <a:t>Sl</a:t>
            </a:r>
            <a:r>
              <a:rPr lang="pt-BR" sz="2800" dirty="0"/>
              <a:t> 98.3</a:t>
            </a: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10333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2. Deus é fiel em todas as suas promessas:</a:t>
            </a:r>
            <a:br>
              <a:rPr lang="pt-BR" sz="2800" dirty="0"/>
            </a:br>
            <a:r>
              <a:rPr lang="pt-BR" sz="2800" dirty="0"/>
              <a:t>Por isso, Deus, quando quis mostrar mais firmemente aos herdeiros da promessa a imutabilidade do seu propósito, se interpôs com juramento, </a:t>
            </a:r>
            <a:br>
              <a:rPr lang="pt-BR" sz="2800" dirty="0"/>
            </a:br>
            <a:r>
              <a:rPr lang="pt-BR" sz="2800" dirty="0"/>
              <a:t>para que, mediante duas coisas imutáveis, nas quais é impossível que Deus minta, forte alento tenhamos nós que já corremos para o refúgio, a fim de lançar mão da esperança proposta; </a:t>
            </a:r>
            <a:br>
              <a:rPr lang="pt-BR" sz="2800" dirty="0"/>
            </a:br>
            <a:r>
              <a:rPr lang="pt-BR" sz="2800" dirty="0"/>
              <a:t>a qual temos por âncora da alma, segura e firme e que penetra além do véu – </a:t>
            </a:r>
            <a:r>
              <a:rPr lang="pt-BR" sz="2800" dirty="0" err="1"/>
              <a:t>Hb</a:t>
            </a:r>
            <a:r>
              <a:rPr lang="pt-BR" sz="2800" dirty="0"/>
              <a:t> 6.17 a 19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078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Perto dele estava o SENHOR e lhe disse: Eu sou o SENHOR, Deus de Abraão, teu pai, e Deus de Isaque. A terra em que agora estás deitado, eu </a:t>
            </a:r>
            <a:r>
              <a:rPr lang="pt-BR" sz="2800" dirty="0" err="1"/>
              <a:t>ta</a:t>
            </a:r>
            <a:r>
              <a:rPr lang="pt-BR" sz="2800" dirty="0"/>
              <a:t> darei, a ti e à tua descendência. A tua descendência será como o pó da terra; estender-te-ás para o Ocidente e para o Oriente, para o Norte e para o Sul. Em ti e na tua descendência serão abençoadas todas as famílias da terra. </a:t>
            </a:r>
            <a:br>
              <a:rPr lang="pt-BR" sz="2800" dirty="0"/>
            </a:br>
            <a:r>
              <a:rPr lang="pt-BR" sz="2800" dirty="0"/>
              <a:t>Eis que eu estou contigo, e te guardarei por onde quer que fores, e te farei voltar a esta terra, porque te não desampararei, até cumprir eu aquilo que te hei referido – </a:t>
            </a:r>
            <a:r>
              <a:rPr lang="pt-BR" sz="2800" dirty="0" err="1"/>
              <a:t>Gn</a:t>
            </a:r>
            <a:r>
              <a:rPr lang="pt-BR" sz="2800" dirty="0"/>
              <a:t> 28.13 a 15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79085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Jacó reconheceu que Deus havia cumprido suas promessas:</a:t>
            </a:r>
            <a:br>
              <a:rPr lang="pt-BR" sz="2800" dirty="0"/>
            </a:br>
            <a:r>
              <a:rPr lang="pt-BR" sz="2800" dirty="0"/>
              <a:t>E orou Jacó: Deus de meu pai Abraão e Deus de meu pai Isaque, ó SENHOR, que me disseste: Torna à tua terra e à tua parentela, e te farei bem; </a:t>
            </a:r>
            <a:br>
              <a:rPr lang="pt-BR" sz="2800" dirty="0"/>
            </a:br>
            <a:r>
              <a:rPr lang="pt-BR" sz="2800" dirty="0"/>
              <a:t>sou indigno de todas as misericórdias e de toda a fidelidade que tens usado para com teu servo; pois com apenas o meu cajado atravessei este Jordão; já agora sou dois bandos – </a:t>
            </a:r>
            <a:r>
              <a:rPr lang="pt-BR" sz="2800" dirty="0" err="1"/>
              <a:t>Gn</a:t>
            </a:r>
            <a:r>
              <a:rPr lang="pt-BR" sz="2800" dirty="0"/>
              <a:t> 32.9 e 10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3735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r>
              <a:rPr lang="pt-BR" sz="2800" dirty="0"/>
              <a:t>Quando o homem violento tiver fim, a destruição for desfeita e o opressor deixar a terra, </a:t>
            </a:r>
            <a:br>
              <a:rPr lang="pt-BR" sz="2800" dirty="0"/>
            </a:br>
            <a:r>
              <a:rPr lang="pt-BR" sz="2800" dirty="0"/>
              <a:t>então, um trono se firmará em benignidade, e sobre ele no tabernáculo de Davi se assentará com fidelidade um que julgue, busque o juízo e não tarde em fazer justiça – </a:t>
            </a:r>
            <a:r>
              <a:rPr lang="pt-BR" sz="2800" dirty="0" err="1"/>
              <a:t>Is</a:t>
            </a:r>
            <a:r>
              <a:rPr lang="pt-BR" sz="2800" dirty="0"/>
              <a:t> 16.4 e 5 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75810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r>
              <a:rPr lang="pt-BR" sz="2800" dirty="0"/>
              <a:t>Quem, ó Deus, é semelhante a ti, que perdoas a iniquidade e te esqueces da transgressão do restante da tua herança? O SENHOR não retém a sua ira para sempre, porque tem prazer na misericórdia. </a:t>
            </a:r>
            <a:br>
              <a:rPr lang="pt-BR" sz="2800" dirty="0"/>
            </a:br>
            <a:r>
              <a:rPr lang="pt-BR" sz="2800" dirty="0"/>
              <a:t>Tornará a ter compaixão de nós; pisará aos pés as nossas iniquidades e lançará todos os nossos pecados nas profundezas do mar. </a:t>
            </a:r>
            <a:br>
              <a:rPr lang="pt-BR" sz="2800" dirty="0"/>
            </a:br>
            <a:r>
              <a:rPr lang="pt-BR" sz="2800" dirty="0"/>
              <a:t>Mostrarás a Jacó a fidelidade e a Abraão, a misericórdia, as quais juraste a nossos pais, desde os dias antigos – </a:t>
            </a:r>
            <a:r>
              <a:rPr lang="pt-BR" sz="2800" dirty="0" err="1"/>
              <a:t>Mq</a:t>
            </a:r>
            <a:r>
              <a:rPr lang="pt-BR" sz="2800" dirty="0"/>
              <a:t> 7.18 a 20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27715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br>
              <a:rPr lang="pt-BR" sz="2800" dirty="0"/>
            </a:br>
            <a:r>
              <a:rPr lang="pt-BR" sz="2800" dirty="0"/>
              <a:t>Deus é fiel em nos livrar em meio às tentações:</a:t>
            </a:r>
            <a:br>
              <a:rPr lang="pt-BR" sz="2800" dirty="0"/>
            </a:br>
            <a:r>
              <a:rPr lang="pt-BR" sz="2800" dirty="0"/>
              <a:t>Não vos sobreveio tentação que não fosse humana; mas Deus é fiel e não permitirá que sejais tentados além das vossas forças; pelo contrário, juntamente com a tentação, vos proverá livramento, de sorte que a possais suportar – 1Co 10.13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90093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3. Deus é fiel em todas as suas ameaças:</a:t>
            </a:r>
            <a:br>
              <a:rPr lang="pt-BR" sz="2800" dirty="0"/>
            </a:br>
            <a:r>
              <a:rPr lang="pt-BR" sz="2800" dirty="0"/>
              <a:t>Assim como as promessas, as ameaças de Deus são absolutas. Como ele não falha em suas promessas, também não falha em suas ameaças. O que ele pretende em suas ameaças ele cumpre.</a:t>
            </a:r>
            <a:br>
              <a:rPr lang="pt-BR" sz="2800" dirty="0"/>
            </a:br>
            <a:r>
              <a:rPr lang="pt-BR" sz="2800" dirty="0"/>
              <a:t>A história do povo de Israel é um exemplo claro da fidelidade de Deus em cumprir suas ameaças.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324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116" y="516430"/>
            <a:ext cx="6144915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  <p:pic>
        <p:nvPicPr>
          <p:cNvPr id="16" name="Imagem 15" descr="Forma&#10;&#10;Descrição gerada automaticamente">
            <a:extLst>
              <a:ext uri="{FF2B5EF4-FFF2-40B4-BE49-F238E27FC236}">
                <a16:creationId xmlns:a16="http://schemas.microsoft.com/office/drawing/2014/main" id="{1EE2090C-B033-4AEA-AB21-A7E86730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0" r="25164"/>
          <a:stretch/>
        </p:blipFill>
        <p:spPr>
          <a:xfrm>
            <a:off x="240043" y="889142"/>
            <a:ext cx="6035470" cy="5619282"/>
          </a:xfrm>
          <a:prstGeom prst="rect">
            <a:avLst/>
          </a:prstGeom>
        </p:spPr>
      </p:pic>
      <p:pic>
        <p:nvPicPr>
          <p:cNvPr id="19" name="Imagem 18" descr="Gráfico&#10;&#10;Descrição gerada automaticamente com confiança média">
            <a:extLst>
              <a:ext uri="{FF2B5EF4-FFF2-40B4-BE49-F238E27FC236}">
                <a16:creationId xmlns:a16="http://schemas.microsoft.com/office/drawing/2014/main" id="{118CCBF4-30ED-4A59-B31B-3B1A50ED6A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5" t="50000" r="42953" b="33634"/>
          <a:stretch/>
        </p:blipFill>
        <p:spPr>
          <a:xfrm>
            <a:off x="2298160" y="3567498"/>
            <a:ext cx="1919235" cy="1122363"/>
          </a:xfrm>
          <a:prstGeom prst="rect">
            <a:avLst/>
          </a:prstGeom>
        </p:spPr>
      </p:pic>
      <p:pic>
        <p:nvPicPr>
          <p:cNvPr id="21" name="Imagem 20" descr="Uma imagem contendo Texto&#10;&#10;Descrição gerada automaticamente">
            <a:extLst>
              <a:ext uri="{FF2B5EF4-FFF2-40B4-BE49-F238E27FC236}">
                <a16:creationId xmlns:a16="http://schemas.microsoft.com/office/drawing/2014/main" id="{33AE717E-05FD-46D9-A953-B106FD8A30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6" t="84815" r="36621" b="4176"/>
          <a:stretch/>
        </p:blipFill>
        <p:spPr>
          <a:xfrm>
            <a:off x="1331909" y="5695291"/>
            <a:ext cx="3878664" cy="755022"/>
          </a:xfrm>
          <a:prstGeom prst="rect">
            <a:avLst/>
          </a:prstGeom>
        </p:spPr>
      </p:pic>
      <p:pic>
        <p:nvPicPr>
          <p:cNvPr id="18" name="Imagem 17" descr="Uma imagem contendo Forma&#10;&#10;Descrição gerada automaticamente">
            <a:extLst>
              <a:ext uri="{FF2B5EF4-FFF2-40B4-BE49-F238E27FC236}">
                <a16:creationId xmlns:a16="http://schemas.microsoft.com/office/drawing/2014/main" id="{C5B1A5A3-C9E7-4EC4-B415-C27B61A65B4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50" t="25201" r="58908" b="35405"/>
          <a:stretch/>
        </p:blipFill>
        <p:spPr>
          <a:xfrm rot="310894">
            <a:off x="638069" y="1627521"/>
            <a:ext cx="1919236" cy="2701603"/>
          </a:xfrm>
          <a:prstGeom prst="rect">
            <a:avLst/>
          </a:prstGeom>
        </p:spPr>
      </p:pic>
      <p:pic>
        <p:nvPicPr>
          <p:cNvPr id="20" name="Imagem 19" descr="Fundo preto com letras brancas&#10;&#10;Descrição gerada automaticamente">
            <a:extLst>
              <a:ext uri="{FF2B5EF4-FFF2-40B4-BE49-F238E27FC236}">
                <a16:creationId xmlns:a16="http://schemas.microsoft.com/office/drawing/2014/main" id="{E2CA6DBB-06C3-4193-82D3-7AAFD23EB4A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2" t="19735" r="28956" b="33016"/>
          <a:stretch/>
        </p:blipFill>
        <p:spPr>
          <a:xfrm>
            <a:off x="4089786" y="1808851"/>
            <a:ext cx="1919235" cy="324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25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Porque, se vivermos deliberadamente em pecado, depois de termos recebido o pleno conhecimento da verdade, já não resta sacrifício pelos pecados; </a:t>
            </a:r>
            <a:br>
              <a:rPr lang="pt-BR" sz="2800" dirty="0"/>
            </a:br>
            <a:r>
              <a:rPr lang="pt-BR" sz="2800" dirty="0"/>
              <a:t>pelo contrário, certa expectação horrível de juízo e fogo vingador prestes a consumir os adversários – </a:t>
            </a:r>
            <a:r>
              <a:rPr lang="pt-BR" sz="2800" dirty="0" err="1"/>
              <a:t>Hb</a:t>
            </a:r>
            <a:r>
              <a:rPr lang="pt-BR" sz="2800" dirty="0"/>
              <a:t> 10.26 e 27</a:t>
            </a:r>
            <a:br>
              <a:rPr lang="pt-BR" sz="2800" dirty="0"/>
            </a:br>
            <a:r>
              <a:rPr lang="pt-BR" sz="2800" dirty="0"/>
              <a:t>Porque, ainda dentro de pouco tempo, aquele que vem virá e não tardará; </a:t>
            </a:r>
            <a:br>
              <a:rPr lang="pt-BR" sz="2800" dirty="0"/>
            </a:br>
            <a:r>
              <a:rPr lang="pt-BR" sz="2800" dirty="0"/>
              <a:t>todavia, o meu justo viverá pela fé; e: Se retroceder, nele não se compraz a minha alma. Nós, porém, não somos dos que retrocedem para a perdição; somos, entretanto, da fé, para a conservação da alma – </a:t>
            </a:r>
            <a:r>
              <a:rPr lang="pt-BR" sz="2800" dirty="0" err="1"/>
              <a:t>Hb</a:t>
            </a:r>
            <a:r>
              <a:rPr lang="pt-BR" sz="2800" dirty="0"/>
              <a:t> 10.37 a 39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84022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3. Deus é fiel em todas as suas intervenções:</a:t>
            </a:r>
            <a:br>
              <a:rPr lang="pt-BR" sz="2800" dirty="0"/>
            </a:br>
            <a:r>
              <a:rPr lang="pt-BR" sz="2800" dirty="0"/>
              <a:t>Às intervenções de Deus denominamos providência divina.</a:t>
            </a:r>
            <a:br>
              <a:rPr lang="pt-BR" sz="2800" dirty="0"/>
            </a:br>
            <a:r>
              <a:rPr lang="pt-BR" sz="2800" dirty="0"/>
              <a:t>A providência divina é seu cuidado com todas as suas obras.</a:t>
            </a:r>
            <a:br>
              <a:rPr lang="pt-BR" sz="2800" dirty="0"/>
            </a:br>
            <a:r>
              <a:rPr lang="pt-BR" sz="2800" dirty="0"/>
              <a:t>Por meio dela Deus preserva, provê, protege, livra e orienta todas as coisas, inclusive os eleitos:</a:t>
            </a:r>
            <a:br>
              <a:rPr lang="pt-BR" sz="2800" dirty="0"/>
            </a:br>
            <a:r>
              <a:rPr lang="pt-BR" sz="2800" dirty="0"/>
              <a:t>Porque não é do Oriente, não é do Ocidente, nem do deserto que vem o auxílio. </a:t>
            </a:r>
            <a:br>
              <a:rPr lang="pt-BR" sz="2800" dirty="0"/>
            </a:br>
            <a:r>
              <a:rPr lang="pt-BR" sz="2800" dirty="0"/>
              <a:t>Deus é o juiz; a um abate, a outro exalta – </a:t>
            </a:r>
            <a:r>
              <a:rPr lang="pt-BR" sz="2800" dirty="0" err="1"/>
              <a:t>Sl</a:t>
            </a:r>
            <a:r>
              <a:rPr lang="pt-BR" sz="2800" dirty="0"/>
              <a:t> 75.6 e 7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4557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SENHOR, tu me sondas e me conheces. </a:t>
            </a:r>
            <a:br>
              <a:rPr lang="pt-BR" sz="2800" dirty="0"/>
            </a:br>
            <a:r>
              <a:rPr lang="pt-BR" sz="2800" dirty="0"/>
              <a:t>Sabes quando me assento e quando me levanto; de longe penetras os meus pensamentos. </a:t>
            </a:r>
            <a:br>
              <a:rPr lang="pt-BR" sz="2800" dirty="0"/>
            </a:br>
            <a:r>
              <a:rPr lang="pt-BR" sz="2800" dirty="0"/>
              <a:t>Esquadrinhas o meu andar e o meu deitar e conheces todos os meus caminhos. </a:t>
            </a:r>
            <a:br>
              <a:rPr lang="pt-BR" sz="2800" dirty="0"/>
            </a:br>
            <a:r>
              <a:rPr lang="pt-BR" sz="2800" dirty="0"/>
              <a:t>Ainda a palavra me não chegou à língua, e tu, SENHOR, já a conheces toda. </a:t>
            </a:r>
            <a:br>
              <a:rPr lang="pt-BR" sz="2800" dirty="0"/>
            </a:br>
            <a:r>
              <a:rPr lang="pt-BR" sz="2800" dirty="0"/>
              <a:t>Tu me cercas por trás e por diante e sobre mim pões a mão. </a:t>
            </a:r>
            <a:br>
              <a:rPr lang="pt-BR" sz="2800" dirty="0"/>
            </a:br>
            <a:r>
              <a:rPr lang="pt-BR" sz="2800" dirty="0"/>
              <a:t>Tal conhecimento é maravilhoso demais para mim: é sobremodo elevado, não o posso atingir – </a:t>
            </a:r>
            <a:r>
              <a:rPr lang="pt-BR" sz="2800" dirty="0" err="1"/>
              <a:t>Sl</a:t>
            </a:r>
            <a:r>
              <a:rPr lang="pt-BR" sz="2800" dirty="0"/>
              <a:t> 139.1 a 5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23415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Pois tu formaste o meu interior tu me teceste no seio de minha mãe. </a:t>
            </a:r>
            <a:br>
              <a:rPr lang="pt-BR" sz="2800" dirty="0"/>
            </a:br>
            <a:r>
              <a:rPr lang="pt-BR" sz="2800" dirty="0"/>
              <a:t>Graças te dou, visto que por modo assombrosamente maravilhoso me formaste; as tuas obras são admiráveis, e a minha alma o sabe muito bem; </a:t>
            </a:r>
            <a:br>
              <a:rPr lang="pt-BR" sz="2800" dirty="0"/>
            </a:br>
            <a:r>
              <a:rPr lang="pt-BR" sz="2800" dirty="0"/>
              <a:t>os meus ossos não te foram encobertos, quando no oculto fui formado e entretecido como nas profundezas da terra...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98104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Os teus olhos me viram a substância ainda informe, e no teu livro foram escritos todos os meus dias, cada um deles escrito e determinado, quando nem um deles havia ainda. </a:t>
            </a:r>
            <a:br>
              <a:rPr lang="pt-BR" sz="2800" dirty="0"/>
            </a:br>
            <a:r>
              <a:rPr lang="pt-BR" sz="2800" dirty="0"/>
              <a:t>Que preciosos para mim, ó Deus, são os teus pensamentos! E como é grande a soma deles! – </a:t>
            </a:r>
            <a:r>
              <a:rPr lang="pt-BR" sz="2800" dirty="0" err="1"/>
              <a:t>Sl</a:t>
            </a:r>
            <a:r>
              <a:rPr lang="pt-BR" sz="2800" dirty="0"/>
              <a:t> 139.13 a 17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70055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Sabemos que todas as coisas cooperam para o bem daqueles que amam a Deus, daqueles que são chamados segundo o seu propósito. </a:t>
            </a:r>
            <a:br>
              <a:rPr lang="pt-BR" sz="2800" dirty="0"/>
            </a:br>
            <a:r>
              <a:rPr lang="pt-BR" sz="2800" dirty="0"/>
              <a:t>Porquanto aos que de antemão conheceu, também os predestinou para serem conformes à imagem de seu Filho, a fim de que ele seja o primogênito entre muitos irmãos. </a:t>
            </a:r>
            <a:br>
              <a:rPr lang="pt-BR" sz="2800" dirty="0"/>
            </a:br>
            <a:r>
              <a:rPr lang="pt-BR" sz="2800" dirty="0"/>
              <a:t>E aos que predestinou, a esses também chamou; e aos que chamou, a esses também justificou; e aos que justificou, a esses também glorificou – </a:t>
            </a:r>
            <a:r>
              <a:rPr lang="pt-BR" sz="2800" dirty="0" err="1"/>
              <a:t>Rm</a:t>
            </a:r>
            <a:r>
              <a:rPr lang="pt-BR" sz="2800" dirty="0"/>
              <a:t> 8.28 a 30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72789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Deus se move de forma misteriosa</a:t>
            </a:r>
            <a:br>
              <a:rPr lang="pt-BR" sz="2800" dirty="0"/>
            </a:br>
            <a:r>
              <a:rPr lang="pt-BR" sz="2800" dirty="0"/>
              <a:t>Para realizar suas maravilhas.</a:t>
            </a:r>
            <a:br>
              <a:rPr lang="pt-BR" sz="2800" dirty="0"/>
            </a:br>
            <a:r>
              <a:rPr lang="pt-BR" sz="2800" dirty="0"/>
              <a:t>Implanta seus passos no mar,</a:t>
            </a:r>
            <a:br>
              <a:rPr lang="pt-BR" sz="2800" dirty="0"/>
            </a:br>
            <a:r>
              <a:rPr lang="pt-BR" sz="2800" dirty="0"/>
              <a:t>E cavalga por cima do tufão.</a:t>
            </a:r>
            <a:br>
              <a:rPr lang="pt-BR" sz="2800" dirty="0"/>
            </a:br>
            <a:r>
              <a:rPr lang="pt-BR" sz="2800" dirty="0"/>
              <a:t>No profundo, em minas insondáveis</a:t>
            </a:r>
            <a:br>
              <a:rPr lang="pt-BR" sz="2800" dirty="0"/>
            </a:br>
            <a:r>
              <a:rPr lang="pt-BR" sz="2800" dirty="0"/>
              <a:t>De habilidades que nunca falham,</a:t>
            </a:r>
            <a:br>
              <a:rPr lang="pt-BR" sz="2800" dirty="0"/>
            </a:br>
            <a:r>
              <a:rPr lang="pt-BR" sz="2800" dirty="0"/>
              <a:t>Ele entesoura seus grandes desígnios,</a:t>
            </a:r>
            <a:br>
              <a:rPr lang="pt-BR" sz="2800" dirty="0"/>
            </a:br>
            <a:r>
              <a:rPr lang="pt-BR" sz="2800" dirty="0"/>
              <a:t>E põe em obras sua vontade soberana</a:t>
            </a:r>
            <a:br>
              <a:rPr lang="pt-BR" sz="2800" dirty="0"/>
            </a:br>
            <a:r>
              <a:rPr lang="pt-BR" sz="2800" dirty="0"/>
              <a:t>(William </a:t>
            </a:r>
            <a:r>
              <a:rPr lang="pt-BR" sz="2800" dirty="0" err="1"/>
              <a:t>Cowper</a:t>
            </a:r>
            <a:r>
              <a:rPr lang="pt-BR" sz="2800" dirty="0"/>
              <a:t>)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605679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A vida de fé é uma vida de absoluta dependência e confiança na fidelidade de Deus:</a:t>
            </a:r>
            <a:br>
              <a:rPr lang="pt-BR" sz="2800" dirty="0"/>
            </a:br>
            <a:r>
              <a:rPr lang="pt-BR" sz="2800" dirty="0"/>
              <a:t> Eis o soberbo! Sua alma não é reta nele; mas o justo viverá pela sua fé – </a:t>
            </a:r>
            <a:r>
              <a:rPr lang="pt-BR" sz="2800" dirty="0" err="1"/>
              <a:t>Hc</a:t>
            </a:r>
            <a:r>
              <a:rPr lang="pt-BR" sz="2800" dirty="0"/>
              <a:t> 2.4</a:t>
            </a:r>
            <a:br>
              <a:rPr lang="pt-BR" sz="2800" dirty="0"/>
            </a:br>
            <a:r>
              <a:rPr lang="pt-BR" sz="2800" dirty="0"/>
              <a:t>Ainda que a figueira não floresça, nem haja fruto na vide; o produto da oliveira minta, e os campos não produzam mantimento...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94759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... as ovelhas sejam arrebatadas do aprisco, e nos currais não haja gado, todavia, eu me alegro no SENHOR, exulto no Deus da minha salvação. O SENHOR Deus é a minha fortaleza, e faz os meus pés como os da corça, e me faz andar altaneiramente – </a:t>
            </a:r>
            <a:r>
              <a:rPr lang="pt-BR" sz="2800" dirty="0" err="1"/>
              <a:t>Hc</a:t>
            </a:r>
            <a:r>
              <a:rPr lang="pt-BR" sz="2800" dirty="0"/>
              <a:t> 3.17 a 19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3784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116" y="516430"/>
            <a:ext cx="6144915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  <p:pic>
        <p:nvPicPr>
          <p:cNvPr id="16" name="Imagem 15" descr="Forma&#10;&#10;Descrição gerada automaticamente">
            <a:extLst>
              <a:ext uri="{FF2B5EF4-FFF2-40B4-BE49-F238E27FC236}">
                <a16:creationId xmlns:a16="http://schemas.microsoft.com/office/drawing/2014/main" id="{1EE2090C-B033-4AEA-AB21-A7E86730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0" r="25164"/>
          <a:stretch/>
        </p:blipFill>
        <p:spPr>
          <a:xfrm>
            <a:off x="240043" y="889142"/>
            <a:ext cx="6035470" cy="5619282"/>
          </a:xfrm>
          <a:prstGeom prst="rect">
            <a:avLst/>
          </a:prstGeom>
        </p:spPr>
      </p:pic>
      <p:pic>
        <p:nvPicPr>
          <p:cNvPr id="19" name="Imagem 18" descr="Gráfico&#10;&#10;Descrição gerada automaticamente com confiança média">
            <a:extLst>
              <a:ext uri="{FF2B5EF4-FFF2-40B4-BE49-F238E27FC236}">
                <a16:creationId xmlns:a16="http://schemas.microsoft.com/office/drawing/2014/main" id="{118CCBF4-30ED-4A59-B31B-3B1A50ED6A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05" t="50000" r="42953" b="33634"/>
          <a:stretch/>
        </p:blipFill>
        <p:spPr>
          <a:xfrm>
            <a:off x="2298160" y="3567498"/>
            <a:ext cx="1919235" cy="1122363"/>
          </a:xfrm>
          <a:prstGeom prst="rect">
            <a:avLst/>
          </a:prstGeom>
        </p:spPr>
      </p:pic>
      <p:pic>
        <p:nvPicPr>
          <p:cNvPr id="21" name="Imagem 20" descr="Uma imagem contendo Texto&#10;&#10;Descrição gerada automaticamente">
            <a:extLst>
              <a:ext uri="{FF2B5EF4-FFF2-40B4-BE49-F238E27FC236}">
                <a16:creationId xmlns:a16="http://schemas.microsoft.com/office/drawing/2014/main" id="{33AE717E-05FD-46D9-A953-B106FD8A30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6" t="84815" r="36621" b="4176"/>
          <a:stretch/>
        </p:blipFill>
        <p:spPr>
          <a:xfrm>
            <a:off x="1331909" y="5695291"/>
            <a:ext cx="3878664" cy="75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6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Orar é um ato de reconhecimento de que somos insuficientes e Deus é suficiente a nós.</a:t>
            </a:r>
            <a:br>
              <a:rPr lang="pt-BR" sz="3200" dirty="0"/>
            </a:br>
            <a:r>
              <a:rPr lang="pt-BR" sz="3200" dirty="0"/>
              <a:t>Quando oramos declaramos que dependemos e confiamos em Deus e suas promessas.</a:t>
            </a:r>
            <a:br>
              <a:rPr lang="pt-BR" sz="3200" dirty="0"/>
            </a:br>
            <a:r>
              <a:rPr lang="pt-BR" sz="3200" dirty="0"/>
              <a:t>Como podemos confiar em alguém que não seja verdadeiro?</a:t>
            </a:r>
            <a:br>
              <a:rPr lang="pt-BR" sz="3200" dirty="0"/>
            </a:br>
            <a:r>
              <a:rPr lang="pt-BR" sz="3200" dirty="0"/>
              <a:t>A oração pressupõe nossa confiança no caráter fidedigno de Deus.</a:t>
            </a:r>
            <a:br>
              <a:rPr lang="pt-BR" sz="3200" dirty="0"/>
            </a:b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84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3200" dirty="0"/>
              <a:t>1. Deus é fiel em seus pactos:</a:t>
            </a:r>
            <a:br>
              <a:rPr lang="pt-BR" sz="3200" dirty="0"/>
            </a:br>
            <a:r>
              <a:rPr lang="pt-BR" sz="3200" dirty="0"/>
              <a:t>Saberás, pois, que o SENHOR, teu Deus, é Deus, o Deus fiel, que guarda a aliança e a misericórdia até mil gerações aos que o amam e cumprem os seus mandamentos; </a:t>
            </a:r>
            <a:br>
              <a:rPr lang="pt-BR" sz="3200" dirty="0"/>
            </a:br>
            <a:r>
              <a:rPr lang="pt-BR" sz="3200" dirty="0"/>
              <a:t>e dá o pago diretamente aos que o odeiam, fazendo-os perecer; não será demorado para com o que o odeia; prontamente, </a:t>
            </a:r>
            <a:r>
              <a:rPr lang="pt-BR" sz="3200" dirty="0" err="1"/>
              <a:t>lho</a:t>
            </a:r>
            <a:r>
              <a:rPr lang="pt-BR" sz="3200" dirty="0"/>
              <a:t> retribuirá – </a:t>
            </a:r>
            <a:r>
              <a:rPr lang="pt-BR" sz="3200" dirty="0" err="1"/>
              <a:t>Dt</a:t>
            </a:r>
            <a:r>
              <a:rPr lang="pt-BR" sz="3200" dirty="0"/>
              <a:t> 7.9 e 10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9493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Cantarei para sempre as tuas misericórdias, ó SENHOR; os meus lábios proclamarão a todas as gerações a tua fidelidade. </a:t>
            </a:r>
            <a:br>
              <a:rPr lang="pt-BR" sz="2800" dirty="0"/>
            </a:br>
            <a:r>
              <a:rPr lang="pt-BR" sz="2800" dirty="0"/>
              <a:t>Pois disse eu: a benignidade está fundada para sempre; a tua fidelidade, tu a confirmarás nos céus, dizendo: </a:t>
            </a:r>
            <a:br>
              <a:rPr lang="pt-BR" sz="2800" dirty="0"/>
            </a:br>
            <a:r>
              <a:rPr lang="pt-BR" sz="2800" dirty="0"/>
              <a:t>Fiz aliança com o meu escolhido e jurei a Davi, meu servo: </a:t>
            </a:r>
            <a:br>
              <a:rPr lang="pt-BR" sz="2800" dirty="0"/>
            </a:br>
            <a:r>
              <a:rPr lang="pt-BR" sz="2800" dirty="0"/>
              <a:t>Para sempre estabelecerei a tua posteridade e firmarei o teu trono de geração em geração. </a:t>
            </a:r>
            <a:br>
              <a:rPr lang="pt-BR" sz="2800" dirty="0"/>
            </a:br>
            <a:r>
              <a:rPr lang="pt-BR" sz="2800" dirty="0"/>
              <a:t>Celebram os céus as tuas maravilhas, ó SENHOR, e, na assembleia dos santos, a tua fidelidade – </a:t>
            </a:r>
            <a:r>
              <a:rPr lang="pt-BR" sz="2800" dirty="0" err="1"/>
              <a:t>Sl</a:t>
            </a:r>
            <a:r>
              <a:rPr lang="pt-BR" sz="2800" dirty="0"/>
              <a:t> 89.1 a 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204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O salmo 89 é uma celebração à fidelidade de Deus:</a:t>
            </a:r>
            <a:br>
              <a:rPr lang="pt-BR" sz="2800" dirty="0"/>
            </a:br>
            <a:r>
              <a:rPr lang="pt-BR" sz="2800" dirty="0"/>
              <a:t>Ó SENHOR, Deus dos Exércitos, quem é poderoso como tu és, SENHOR, com a tua fidelidade ao redor de ti?! - verso 8</a:t>
            </a:r>
            <a:br>
              <a:rPr lang="pt-BR" sz="2800" dirty="0"/>
            </a:br>
            <a:r>
              <a:rPr lang="pt-BR" sz="2800" dirty="0"/>
              <a:t>A minha fidelidade e a minha bondade o hão de acompanhar, e em meu nome crescerá o seu poder – verso 24</a:t>
            </a:r>
            <a:br>
              <a:rPr lang="pt-BR" sz="2800" dirty="0"/>
            </a:br>
            <a:r>
              <a:rPr lang="pt-BR" sz="2800" dirty="0"/>
              <a:t>Mas jamais retirarei dele a minha bondade, nem desmentirei a minha fidelidade. </a:t>
            </a:r>
            <a:br>
              <a:rPr lang="pt-BR" sz="2800" dirty="0"/>
            </a:br>
            <a:r>
              <a:rPr lang="pt-BR" sz="2800" dirty="0"/>
              <a:t>Não violarei a minha aliança, nem modificarei o que os meus lábios proferiram – versos 33 e 34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5958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A fidelidade de Deus é o sólido fundamento de nossas orações.</a:t>
            </a:r>
            <a:br>
              <a:rPr lang="pt-BR" sz="2800" dirty="0"/>
            </a:br>
            <a:r>
              <a:rPr lang="pt-BR" sz="2800" dirty="0"/>
              <a:t>Oramos ao Deus que usa de misericórdia e bondade para conosco porque é fiel às suas promessas feitas a nós em seus pactos:</a:t>
            </a:r>
            <a:br>
              <a:rPr lang="pt-BR" sz="2800" dirty="0"/>
            </a:br>
            <a:r>
              <a:rPr lang="pt-BR" sz="2800" dirty="0"/>
              <a:t>Quero trazer à memória o que me pode dar esperança. </a:t>
            </a:r>
            <a:br>
              <a:rPr lang="pt-BR" sz="2800" dirty="0"/>
            </a:br>
            <a:r>
              <a:rPr lang="pt-BR" sz="2800" dirty="0"/>
              <a:t>As misericórdias do SENHOR são a causa de não sermos consumidos, porque as suas misericórdias não têm fim; </a:t>
            </a:r>
            <a:br>
              <a:rPr lang="pt-BR" sz="2800" dirty="0"/>
            </a:br>
            <a:r>
              <a:rPr lang="pt-BR" sz="2800" dirty="0"/>
              <a:t>renovam-se cada manhã. Grande é a tua fidelidade – </a:t>
            </a:r>
            <a:r>
              <a:rPr lang="pt-BR" sz="2800" dirty="0" err="1"/>
              <a:t>Lm</a:t>
            </a:r>
            <a:r>
              <a:rPr lang="pt-BR" sz="2800" dirty="0"/>
              <a:t> 3.21 a 23</a:t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0347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5B5C6-B1F5-4252-A335-9D584ED2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109" y="756608"/>
            <a:ext cx="6186465" cy="590425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pt-BR" sz="2800" dirty="0"/>
              <a:t>Porque o SENHOR é bom, a sua misericórdia dura para sempre, e, de geração em geração, a sua fidelidade – </a:t>
            </a:r>
            <a:r>
              <a:rPr lang="pt-BR" sz="2800" dirty="0" err="1"/>
              <a:t>Sl</a:t>
            </a:r>
            <a:r>
              <a:rPr lang="pt-BR" sz="2800" dirty="0"/>
              <a:t> 100.5 </a:t>
            </a:r>
            <a:br>
              <a:rPr lang="pt-BR" sz="2800" dirty="0"/>
            </a:br>
            <a:r>
              <a:rPr lang="pt-BR" sz="2800" dirty="0"/>
              <a:t>Para sempre, ó SENHOR, está firmada a tua palavra no céu. </a:t>
            </a:r>
            <a:br>
              <a:rPr lang="pt-BR" sz="2800" dirty="0"/>
            </a:br>
            <a:r>
              <a:rPr lang="pt-BR" sz="2800" dirty="0"/>
              <a:t>A tua fidelidade estende-se de geração em geração; fundaste a terra, e ela permanece –  </a:t>
            </a:r>
            <a:r>
              <a:rPr lang="pt-BR" sz="2800" dirty="0" err="1"/>
              <a:t>Sl</a:t>
            </a:r>
            <a:r>
              <a:rPr lang="pt-BR" sz="2800" dirty="0"/>
              <a:t> 119.89 e 90</a:t>
            </a:r>
            <a:br>
              <a:rPr lang="pt-BR" sz="2800" dirty="0"/>
            </a:br>
            <a:br>
              <a:rPr lang="pt-BR" sz="2800" dirty="0"/>
            </a:br>
            <a:br>
              <a:rPr lang="pt-BR" sz="2800" dirty="0"/>
            </a:b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BDC770-36CC-4C5F-95C5-AA277176E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526" y="73844"/>
            <a:ext cx="6084157" cy="594661"/>
          </a:xfrm>
        </p:spPr>
        <p:txBody>
          <a:bodyPr>
            <a:noAutofit/>
          </a:bodyPr>
          <a:lstStyle/>
          <a:p>
            <a:r>
              <a:rPr lang="pt-BR" sz="3600" b="1" dirty="0"/>
              <a:t>O DEUS A QUEM ORAMOS</a:t>
            </a:r>
          </a:p>
        </p:txBody>
      </p:sp>
      <p:pic>
        <p:nvPicPr>
          <p:cNvPr id="22" name="Picture 3" descr="Uma praia de areia preta e águas azuis profundas">
            <a:extLst>
              <a:ext uri="{FF2B5EF4-FFF2-40B4-BE49-F238E27FC236}">
                <a16:creationId xmlns:a16="http://schemas.microsoft.com/office/drawing/2014/main" id="{F0F653C7-7109-E4A8-C8E3-2F268E8E42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50" r="16748" b="-2"/>
          <a:stretch/>
        </p:blipFill>
        <p:spPr>
          <a:xfrm>
            <a:off x="6306574" y="552339"/>
            <a:ext cx="5728174" cy="5728174"/>
          </a:xfrm>
          <a:custGeom>
            <a:avLst/>
            <a:gdLst/>
            <a:ahLst/>
            <a:cxnLst/>
            <a:rect l="l" t="t" r="r" b="b"/>
            <a:pathLst>
              <a:path w="3111160" h="3111160">
                <a:moveTo>
                  <a:pt x="1555580" y="0"/>
                </a:moveTo>
                <a:cubicBezTo>
                  <a:pt x="2414703" y="0"/>
                  <a:pt x="3111160" y="696457"/>
                  <a:pt x="3111160" y="1555580"/>
                </a:cubicBezTo>
                <a:cubicBezTo>
                  <a:pt x="3111160" y="2414703"/>
                  <a:pt x="2414703" y="3111160"/>
                  <a:pt x="1555580" y="3111160"/>
                </a:cubicBezTo>
                <a:cubicBezTo>
                  <a:pt x="696457" y="3111160"/>
                  <a:pt x="0" y="2414703"/>
                  <a:pt x="0" y="1555580"/>
                </a:cubicBezTo>
                <a:cubicBezTo>
                  <a:pt x="0" y="696457"/>
                  <a:pt x="696457" y="0"/>
                  <a:pt x="15555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57248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2273</Words>
  <Application>Microsoft Office PowerPoint</Application>
  <PresentationFormat>Widescreen</PresentationFormat>
  <Paragraphs>54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do Office</vt:lpstr>
      <vt:lpstr>MAIS IMPORTANTE QUE ORAR  É  SABER A QUEM DIRIGIMOS  NOSSAS ORAÇÕES TIMOTHY KELLER </vt:lpstr>
      <vt:lpstr>Apresentação do PowerPoint</vt:lpstr>
      <vt:lpstr>Apresentação do PowerPoint</vt:lpstr>
      <vt:lpstr>Orar é um ato de reconhecimento de que somos insuficientes e Deus é suficiente a nós. Quando oramos declaramos que dependemos e confiamos em Deus e suas promessas. Como podemos confiar em alguém que não seja verdadeiro? A oração pressupõe nossa confiança no caráter fidedigno de Deus.  </vt:lpstr>
      <vt:lpstr>1. Deus é fiel em seus pactos: Saberás, pois, que o SENHOR, teu Deus, é Deus, o Deus fiel, que guarda a aliança e a misericórdia até mil gerações aos que o amam e cumprem os seus mandamentos;  e dá o pago diretamente aos que o odeiam, fazendo-os perecer; não será demorado para com o que o odeia; prontamente, lho retribuirá – Dt 7.9 e 10 </vt:lpstr>
      <vt:lpstr>Cantarei para sempre as tuas misericórdias, ó SENHOR; os meus lábios proclamarão a todas as gerações a tua fidelidade.  Pois disse eu: a benignidade está fundada para sempre; a tua fidelidade, tu a confirmarás nos céus, dizendo:  Fiz aliança com o meu escolhido e jurei a Davi, meu servo:  Para sempre estabelecerei a tua posteridade e firmarei o teu trono de geração em geração.  Celebram os céus as tuas maravilhas, ó SENHOR, e, na assembleia dos santos, a tua fidelidade – Sl 89.1 a 5</vt:lpstr>
      <vt:lpstr>O salmo 89 é uma celebração à fidelidade de Deus: Ó SENHOR, Deus dos Exércitos, quem é poderoso como tu és, SENHOR, com a tua fidelidade ao redor de ti?! - verso 8 A minha fidelidade e a minha bondade o hão de acompanhar, e em meu nome crescerá o seu poder – verso 24 Mas jamais retirarei dele a minha bondade, nem desmentirei a minha fidelidade.  Não violarei a minha aliança, nem modificarei o que os meus lábios proferiram – versos 33 e 34 </vt:lpstr>
      <vt:lpstr>A fidelidade de Deus é o sólido fundamento de nossas orações. Oramos ao Deus que usa de misericórdia e bondade para conosco porque é fiel às suas promessas feitas a nós em seus pactos: Quero trazer à memória o que me pode dar esperança.  As misericórdias do SENHOR são a causa de não sermos consumidos, porque as suas misericórdias não têm fim;  renovam-se cada manhã. Grande é a tua fidelidade – Lm 3.21 a 23 </vt:lpstr>
      <vt:lpstr>Porque o SENHOR é bom, a sua misericórdia dura para sempre, e, de geração em geração, a sua fidelidade – Sl 100.5  Para sempre, ó SENHOR, está firmada a tua palavra no céu.  A tua fidelidade estende-se de geração em geração; fundaste a terra, e ela permanece –  Sl 119.89 e 90   </vt:lpstr>
      <vt:lpstr>Fidelidade e bondade andam juntas: A tua benignidade, SENHOR, chega até aos céus, até às nuvens, a tua fidelidade – Sl 36.5 ... porque eu, o SENHOR, teu Deus, sou Deus zeloso, que visito a iniquidade dos pais nos filhos até a terceira e quarta geração daqueles que me aborrecem,  e faço misericórdia até mil gerações daqueles que me amam e guardam os meus mandamentos – Dt 5.9 e 10  </vt:lpstr>
      <vt:lpstr> E, passando o SENHOR por diante dele, clamou: SENHOR, SENHOR Deus compassivo, clemente e longânimo e grande em misericórdia e fidelidade;  que guarda a misericórdia em mil gerações, que perdoa a iniquidade, a transgressão e o pecado, ainda que não inocenta o culpado, e visita a iniquidade dos pais nos filhos e nos filhos dos filhos, até à terceira e quarta geração! - Êx 34.6 e 7  </vt:lpstr>
      <vt:lpstr> Clamarei ao Deus Altíssimo, ao Deus que por mim tudo executa.  Ele dos céus me envia o seu auxílio e me livra; cobre de vergonha os que me ferem. Envia a sua misericórdia e a sua fidelidade. [...] Pois a tua misericórdia se eleva até aos céus, e a tua fidelidade, até às nuvens – Sl 57.2, 3 e 10 Lembrou-se da sua misericórdia e da sua fidelidade para com a casa de Israel; todos os confins da terra viram a salvação do nosso Deus – Sl 98.3  </vt:lpstr>
      <vt:lpstr>2. Deus é fiel em todas as suas promessas: Por isso, Deus, quando quis mostrar mais firmemente aos herdeiros da promessa a imutabilidade do seu propósito, se interpôs com juramento,  para que, mediante duas coisas imutáveis, nas quais é impossível que Deus minta, forte alento tenhamos nós que já corremos para o refúgio, a fim de lançar mão da esperança proposta;  a qual temos por âncora da alma, segura e firme e que penetra além do véu – Hb 6.17 a 19 </vt:lpstr>
      <vt:lpstr>  Perto dele estava o SENHOR e lhe disse: Eu sou o SENHOR, Deus de Abraão, teu pai, e Deus de Isaque. A terra em que agora estás deitado, eu ta darei, a ti e à tua descendência. A tua descendência será como o pó da terra; estender-te-ás para o Ocidente e para o Oriente, para o Norte e para o Sul. Em ti e na tua descendência serão abençoadas todas as famílias da terra.  Eis que eu estou contigo, e te guardarei por onde quer que fores, e te farei voltar a esta terra, porque te não desampararei, até cumprir eu aquilo que te hei referido – Gn 28.13 a 15</vt:lpstr>
      <vt:lpstr>  Jacó reconheceu que Deus havia cumprido suas promessas: E orou Jacó: Deus de meu pai Abraão e Deus de meu pai Isaque, ó SENHOR, que me disseste: Torna à tua terra e à tua parentela, e te farei bem;  sou indigno de todas as misericórdias e de toda a fidelidade que tens usado para com teu servo; pois com apenas o meu cajado atravessei este Jordão; já agora sou dois bandos – Gn 32.9 e 10   </vt:lpstr>
      <vt:lpstr> Quando o homem violento tiver fim, a destruição for desfeita e o opressor deixar a terra,  então, um trono se firmará em benignidade, e sobre ele no tabernáculo de Davi se assentará com fidelidade um que julgue, busque o juízo e não tarde em fazer justiça – Is 16.4 e 5     </vt:lpstr>
      <vt:lpstr> Quem, ó Deus, é semelhante a ti, que perdoas a iniquidade e te esqueces da transgressão do restante da tua herança? O SENHOR não retém a sua ira para sempre, porque tem prazer na misericórdia.  Tornará a ter compaixão de nós; pisará aos pés as nossas iniquidades e lançará todos os nossos pecados nas profundezas do mar.  Mostrarás a Jacó a fidelidade e a Abraão, a misericórdia, as quais juraste a nossos pais, desde os dias antigos – Mq 7.18 a 20 </vt:lpstr>
      <vt:lpstr> Deus é fiel em nos livrar em meio às tentações: Não vos sobreveio tentação que não fosse humana; mas Deus é fiel e não permitirá que sejais tentados além das vossas forças; pelo contrário, juntamente com a tentação, vos proverá livramento, de sorte que a possais suportar – 1Co 10.13    </vt:lpstr>
      <vt:lpstr>3. Deus é fiel em todas as suas ameaças: Assim como as promessas, as ameaças de Deus são absolutas. Como ele não falha em suas promessas, também não falha em suas ameaças. O que ele pretende em suas ameaças ele cumpre. A história do povo de Israel é um exemplo claro da fidelidade de Deus em cumprir suas ameaças.    </vt:lpstr>
      <vt:lpstr>Porque, se vivermos deliberadamente em pecado, depois de termos recebido o pleno conhecimento da verdade, já não resta sacrifício pelos pecados;  pelo contrário, certa expectação horrível de juízo e fogo vingador prestes a consumir os adversários – Hb 10.26 e 27 Porque, ainda dentro de pouco tempo, aquele que vem virá e não tardará;  todavia, o meu justo viverá pela fé; e: Se retroceder, nele não se compraz a minha alma. Nós, porém, não somos dos que retrocedem para a perdição; somos, entretanto, da fé, para a conservação da alma – Hb 10.37 a 39</vt:lpstr>
      <vt:lpstr>3. Deus é fiel em todas as suas intervenções: Às intervenções de Deus denominamos providência divina. A providência divina é seu cuidado com todas as suas obras. Por meio dela Deus preserva, provê, protege, livra e orienta todas as coisas, inclusive os eleitos: Porque não é do Oriente, não é do Ocidente, nem do deserto que vem o auxílio.  Deus é o juiz; a um abate, a outro exalta – Sl 75.6 e 7 </vt:lpstr>
      <vt:lpstr>SENHOR, tu me sondas e me conheces.  Sabes quando me assento e quando me levanto; de longe penetras os meus pensamentos.  Esquadrinhas o meu andar e o meu deitar e conheces todos os meus caminhos.  Ainda a palavra me não chegou à língua, e tu, SENHOR, já a conheces toda.  Tu me cercas por trás e por diante e sobre mim pões a mão.  Tal conhecimento é maravilhoso demais para mim: é sobremodo elevado, não o posso atingir – Sl 139.1 a 5 </vt:lpstr>
      <vt:lpstr>Pois tu formaste o meu interior tu me teceste no seio de minha mãe.  Graças te dou, visto que por modo assombrosamente maravilhoso me formaste; as tuas obras são admiráveis, e a minha alma o sabe muito bem;  os meus ossos não te foram encobertos, quando no oculto fui formado e entretecido como nas profundezas da terra...   </vt:lpstr>
      <vt:lpstr>Os teus olhos me viram a substância ainda informe, e no teu livro foram escritos todos os meus dias, cada um deles escrito e determinado, quando nem um deles havia ainda.  Que preciosos para mim, ó Deus, são os teus pensamentos! E como é grande a soma deles! – Sl 139.13 a 17    </vt:lpstr>
      <vt:lpstr>Sabemos que todas as coisas cooperam para o bem daqueles que amam a Deus, daqueles que são chamados segundo o seu propósito.  Porquanto aos que de antemão conheceu, também os predestinou para serem conformes à imagem de seu Filho, a fim de que ele seja o primogênito entre muitos irmãos.  E aos que predestinou, a esses também chamou; e aos que chamou, a esses também justificou; e aos que justificou, a esses também glorificou – Rm 8.28 a 30 </vt:lpstr>
      <vt:lpstr>Deus se move de forma misteriosa Para realizar suas maravilhas. Implanta seus passos no mar, E cavalga por cima do tufão. No profundo, em minas insondáveis De habilidades que nunca falham, Ele entesoura seus grandes desígnios, E põe em obras sua vontade soberana (William Cowper)   </vt:lpstr>
      <vt:lpstr>A vida de fé é uma vida de absoluta dependência e confiança na fidelidade de Deus:  Eis o soberbo! Sua alma não é reta nele; mas o justo viverá pela sua fé – Hc 2.4 Ainda que a figueira não floresça, nem haja fruto na vide; o produto da oliveira minta, e os campos não produzam mantimento...    </vt:lpstr>
      <vt:lpstr>... as ovelhas sejam arrebatadas do aprisco, e nos currais não haja gado, todavia, eu me alegro no SENHOR, exulto no Deus da minha salvação. O SENHOR Deus é a minha fortaleza, e faz os meus pés como os da corça, e me faz andar altaneiramente – Hc 3.17 a 19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MAIS IMPORTANTE QUE ORAR  É  SABER A QUEM DIRIGIMOS  NOSSAS ORAÇÕES TIMOTHY KELLER </dc:title>
  <dc:creator>Marcos Henrique de Araújo</dc:creator>
  <cp:lastModifiedBy>Marcos Henrique de Araújo</cp:lastModifiedBy>
  <cp:revision>1</cp:revision>
  <dcterms:created xsi:type="dcterms:W3CDTF">2022-06-01T12:12:28Z</dcterms:created>
  <dcterms:modified xsi:type="dcterms:W3CDTF">2022-06-01T12:19:28Z</dcterms:modified>
</cp:coreProperties>
</file>